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6"/>
    <p:restoredTop sz="94694"/>
  </p:normalViewPr>
  <p:slideViewPr>
    <p:cSldViewPr snapToGrid="0">
      <p:cViewPr varScale="1">
        <p:scale>
          <a:sx n="89" d="100"/>
          <a:sy n="89" d="100"/>
        </p:scale>
        <p:origin x="16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91E1F-70DD-F744-ABF6-C88F955E5A2F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6A513-B017-A941-8680-BDAAE5B23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513-B017-A941-8680-BDAAE5B236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87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7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1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8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teejmahal20/airline-passenger-satisfac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4">
            <a:extLst>
              <a:ext uri="{FF2B5EF4-FFF2-40B4-BE49-F238E27FC236}">
                <a16:creationId xmlns:a16="http://schemas.microsoft.com/office/drawing/2014/main" id="{7E8C5D14-1FE5-4E78-901B-86EB53F6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1EFD404E-14B6-4461-B0DA-EA0E08E99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mpty aeroplane seats">
            <a:extLst>
              <a:ext uri="{FF2B5EF4-FFF2-40B4-BE49-F238E27FC236}">
                <a16:creationId xmlns:a16="http://schemas.microsoft.com/office/drawing/2014/main" id="{FF65823E-DE16-4A82-A5B3-9031A515B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913" b="98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C3FE9-DA99-43BC-93B6-650D53170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3013"/>
            <a:ext cx="10515600" cy="3094068"/>
          </a:xfrm>
        </p:spPr>
        <p:txBody>
          <a:bodyPr>
            <a:normAutofit/>
          </a:bodyPr>
          <a:lstStyle/>
          <a:p>
            <a:pPr algn="ctr"/>
            <a:r>
              <a:rPr lang="en-US" sz="7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AIRLINE PASSENGER SATISFACTION 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025D9-CEBE-207E-11E2-85166076B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089" y="4315710"/>
            <a:ext cx="9751823" cy="582612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 SWARNALAYA RAVICHANDRAN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95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38D6-729A-2667-DB6B-CFA39BEB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B3FE52-848F-B98F-4E1C-1C542FCE9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31" y="1551709"/>
            <a:ext cx="10167937" cy="2424545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4346DD-BC3A-AA9B-A94C-AEA2E2B2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43" y="4100945"/>
            <a:ext cx="9642113" cy="2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0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1F268-54AE-32C3-61D1-DFC2A18A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PCA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17A569-DF14-E5FE-1239-F06007AD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is a linear transformation technique, which is useful for reducing the dimensionality of large datasets, which can be computationally expensive to analyze</a:t>
            </a:r>
          </a:p>
          <a:p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reducing the number of variables, PCA can simplify the analysis and improve the interpretability of the results.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graph with a line drawn on it&#10;&#10;Description automatically generated with low confidence">
            <a:extLst>
              <a:ext uri="{FF2B5EF4-FFF2-40B4-BE49-F238E27FC236}">
                <a16:creationId xmlns:a16="http://schemas.microsoft.com/office/drawing/2014/main" id="{E98D4706-E4BE-FF8F-9F1C-BB903DD6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3" y="300038"/>
            <a:ext cx="5080824" cy="296076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76D61C73-44F3-C81C-D6C0-C6F5155A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3" y="3429000"/>
            <a:ext cx="5080824" cy="29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4588-B8B2-8F87-B011-0DD51B09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NORMALITY TESTS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5C6D-C3A6-89BE-3223-614B57B55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The vital role of normality test is to find if the data is normally distributed or not.</a:t>
            </a:r>
          </a:p>
          <a:p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p-value obtained from the test is less than the significance level, typically 0.05, then the null hypothesis is rejected, indicating that the data does not follow a normal distribution.</a:t>
            </a: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test&#10;&#10;Description automatically generated with medium confidence">
            <a:extLst>
              <a:ext uri="{FF2B5EF4-FFF2-40B4-BE49-F238E27FC236}">
                <a16:creationId xmlns:a16="http://schemas.microsoft.com/office/drawing/2014/main" id="{50647506-B06C-69AF-E88F-803AB2AF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564722"/>
            <a:ext cx="6656832" cy="36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46E0-9CBC-03A8-ABF0-6D3EFE61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&amp; SCATTER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F94B0B-5783-369B-8056-4DF17F702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030" y="2049463"/>
            <a:ext cx="5092002" cy="3694112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743513-3FF7-C344-9A68-821CB5A7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9464"/>
            <a:ext cx="5092002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A410-7897-86AB-09A1-5F17CB0B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FC44C7-0751-3083-D956-97C245711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239" y="2478088"/>
            <a:ext cx="9951485" cy="3694112"/>
          </a:xfrm>
        </p:spPr>
      </p:pic>
    </p:spTree>
    <p:extLst>
      <p:ext uri="{BB962C8B-B14F-4D97-AF65-F5344CB8AC3E}">
        <p14:creationId xmlns:p14="http://schemas.microsoft.com/office/powerpoint/2010/main" val="404835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AA77D373-A8E1-DE49-B2F6-A9E5C6275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" b="6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6C2BD-00AE-1A51-BE6C-3D1BF43A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DATA VIZUALIZATION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52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EDA276CE-96C3-A8AF-6307-B7423DAC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38" y="343363"/>
            <a:ext cx="7772400" cy="487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81E5B-9496-2696-103B-82DEC09D7989}"/>
              </a:ext>
            </a:extLst>
          </p:cNvPr>
          <p:cNvSpPr txBox="1"/>
          <p:nvPr/>
        </p:nvSpPr>
        <p:spPr>
          <a:xfrm>
            <a:off x="5286375" y="6000750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56425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7176C-4D15-5720-68BF-22DEBEE7090C}"/>
              </a:ext>
            </a:extLst>
          </p:cNvPr>
          <p:cNvSpPr txBox="1"/>
          <p:nvPr/>
        </p:nvSpPr>
        <p:spPr>
          <a:xfrm>
            <a:off x="5327208" y="5151993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COUNT PLOT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FDC03419-5E8D-C85B-B6D5-04AC55BA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714376"/>
            <a:ext cx="9172575" cy="39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AF263-8AC7-72B0-39A2-8788B790339D}"/>
              </a:ext>
            </a:extLst>
          </p:cNvPr>
          <p:cNvSpPr txBox="1"/>
          <p:nvPr/>
        </p:nvSpPr>
        <p:spPr>
          <a:xfrm>
            <a:off x="5257806" y="5617666"/>
            <a:ext cx="1642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VIOLIN</a:t>
            </a:r>
          </a:p>
        </p:txBody>
      </p:sp>
      <p:pic>
        <p:nvPicPr>
          <p:cNvPr id="9" name="Picture 8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60B6D8FF-78E9-BC49-2089-38A89745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40" y="351040"/>
            <a:ext cx="9794835" cy="48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pie chart&#10;&#10;Description automatically generated with medium confidence">
            <a:extLst>
              <a:ext uri="{FF2B5EF4-FFF2-40B4-BE49-F238E27FC236}">
                <a16:creationId xmlns:a16="http://schemas.microsoft.com/office/drawing/2014/main" id="{3CE347DF-D4C5-3EE7-C353-4B637C60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3" y="383770"/>
            <a:ext cx="8611362" cy="501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379F4-7B11-763E-2016-F1FC54669CBE}"/>
              </a:ext>
            </a:extLst>
          </p:cNvPr>
          <p:cNvSpPr txBox="1"/>
          <p:nvPr/>
        </p:nvSpPr>
        <p:spPr>
          <a:xfrm>
            <a:off x="5686429" y="5672136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PLOT</a:t>
            </a:r>
          </a:p>
        </p:txBody>
      </p:sp>
    </p:spTree>
    <p:extLst>
      <p:ext uri="{BB962C8B-B14F-4D97-AF65-F5344CB8AC3E}">
        <p14:creationId xmlns:p14="http://schemas.microsoft.com/office/powerpoint/2010/main" val="217801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53512-A9B8-CD81-8F65-2ADE4E19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5DE-C84B-F9E6-24A5-26AB8BA63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layout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  <a:p>
            <a:pPr>
              <a:lnSpc>
                <a:spcPct val="100000"/>
              </a:lnSpc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 test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&amp; scatter matrix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B014D93A-62E0-107E-E610-BD4FA646B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7" r="21536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061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9AF96BB-55B5-F49E-86E5-FE20C6547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64" y="477838"/>
            <a:ext cx="8843962" cy="5008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51521-A528-428B-B4B9-3052F1C13417}"/>
              </a:ext>
            </a:extLst>
          </p:cNvPr>
          <p:cNvSpPr txBox="1"/>
          <p:nvPr/>
        </p:nvSpPr>
        <p:spPr>
          <a:xfrm>
            <a:off x="5329238" y="5829300"/>
            <a:ext cx="194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351631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C138959-394A-3D69-7EB6-A792C2E7F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380" y="6127382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PLOT</a:t>
            </a:r>
          </a:p>
        </p:txBody>
      </p:sp>
      <p:pic>
        <p:nvPicPr>
          <p:cNvPr id="5" name="Content Placeholder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2F619125-AED0-971B-1569-18C9FD11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1"/>
          <a:stretch/>
        </p:blipFill>
        <p:spPr>
          <a:xfrm>
            <a:off x="3083495" y="425658"/>
            <a:ext cx="6025010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1D62DDDB-4083-1BD4-B2F1-542DFB82C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1139062"/>
            <a:ext cx="7143750" cy="41616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A6CA9-4832-67FB-7FBF-CE144750FA67}"/>
              </a:ext>
            </a:extLst>
          </p:cNvPr>
          <p:cNvSpPr txBox="1"/>
          <p:nvPr/>
        </p:nvSpPr>
        <p:spPr>
          <a:xfrm>
            <a:off x="4714875" y="5718938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KDE</a:t>
            </a:r>
          </a:p>
        </p:txBody>
      </p:sp>
    </p:spTree>
    <p:extLst>
      <p:ext uri="{BB962C8B-B14F-4D97-AF65-F5344CB8AC3E}">
        <p14:creationId xmlns:p14="http://schemas.microsoft.com/office/powerpoint/2010/main" val="550415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red line&#10;&#10;Description automatically generated with low confidence">
            <a:extLst>
              <a:ext uri="{FF2B5EF4-FFF2-40B4-BE49-F238E27FC236}">
                <a16:creationId xmlns:a16="http://schemas.microsoft.com/office/drawing/2014/main" id="{A3000C7F-B9AA-8AD7-7032-70C9E670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463549"/>
            <a:ext cx="7129463" cy="4594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2F418-2CCF-4A85-4F8F-F814DAACE03B}"/>
              </a:ext>
            </a:extLst>
          </p:cNvPr>
          <p:cNvSpPr txBox="1"/>
          <p:nvPr/>
        </p:nvSpPr>
        <p:spPr>
          <a:xfrm>
            <a:off x="4986338" y="5514975"/>
            <a:ext cx="14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QQ-PLOTS</a:t>
            </a:r>
          </a:p>
        </p:txBody>
      </p:sp>
    </p:spTree>
    <p:extLst>
      <p:ext uri="{BB962C8B-B14F-4D97-AF65-F5344CB8AC3E}">
        <p14:creationId xmlns:p14="http://schemas.microsoft.com/office/powerpoint/2010/main" val="200750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, screenshot, line, plan&#10;&#10;Description automatically generated">
            <a:extLst>
              <a:ext uri="{FF2B5EF4-FFF2-40B4-BE49-F238E27FC236}">
                <a16:creationId xmlns:a16="http://schemas.microsoft.com/office/drawing/2014/main" id="{BAEF4BBB-1763-F8EA-BC40-9E1109AD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763" y="320675"/>
            <a:ext cx="6800850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437FD-D468-78FA-92B8-EB84CEA591F4}"/>
              </a:ext>
            </a:extLst>
          </p:cNvPr>
          <p:cNvSpPr txBox="1"/>
          <p:nvPr/>
        </p:nvSpPr>
        <p:spPr>
          <a:xfrm>
            <a:off x="4557713" y="5086350"/>
            <a:ext cx="33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BOX PLOT</a:t>
            </a:r>
          </a:p>
        </p:txBody>
      </p:sp>
    </p:spTree>
    <p:extLst>
      <p:ext uri="{BB962C8B-B14F-4D97-AF65-F5344CB8AC3E}">
        <p14:creationId xmlns:p14="http://schemas.microsoft.com/office/powerpoint/2010/main" val="228042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DE6B-DEB1-6AEF-373F-254D5EF4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74742B-0E83-CD8E-480C-616689CF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025" y="1728216"/>
            <a:ext cx="9940671" cy="4701159"/>
          </a:xfrm>
        </p:spPr>
      </p:pic>
    </p:spTree>
    <p:extLst>
      <p:ext uri="{BB962C8B-B14F-4D97-AF65-F5344CB8AC3E}">
        <p14:creationId xmlns:p14="http://schemas.microsoft.com/office/powerpoint/2010/main" val="427750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462DB-37BF-592F-9865-06BA0D72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A777-C254-2C8F-9D4F-D3B495EDE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passenger satisfaction analysis completely focuses on the satisfaction of the passenger who travel for either personal reason or business reason.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satisfaction analysis is done by taking the various features of the column against the axis.</a:t>
            </a:r>
          </a:p>
          <a:p>
            <a:r>
              <a:rPr lang="en-US" sz="18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collection of data that provides insight into the experiences of airline passengers and their satisfaction levels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 descr="Plane in red circle">
            <a:extLst>
              <a:ext uri="{FF2B5EF4-FFF2-40B4-BE49-F238E27FC236}">
                <a16:creationId xmlns:a16="http://schemas.microsoft.com/office/drawing/2014/main" id="{888E56B6-5A95-60BF-50A9-65EEF89FD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9" r="15267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12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0B3A5-BD97-911F-C0C6-66963307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A615-4DC5-D44A-9688-D6EF4AE3F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was collected by surveying passengers who had recently traveled on a major airline, and it includes information about their demographics, flight information, and overall satisfaction with their experience.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129,880 rows and 24 columns.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KAGGLE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Click here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0B6CC2-4D03-04EF-872E-F5DFEBAAF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" b="-4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65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2AC96-A936-C003-074E-9C331299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32" y="4329321"/>
            <a:ext cx="390785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D291EAE-0FCE-BD46-9125-C85B8EEE8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525"/>
          <a:stretch/>
        </p:blipFill>
        <p:spPr>
          <a:xfrm>
            <a:off x="618424" y="361910"/>
            <a:ext cx="4067568" cy="3483864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12200B-1034-0A40-9185-10D6FC9C5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4062" b="1"/>
          <a:stretch/>
        </p:blipFill>
        <p:spPr>
          <a:xfrm>
            <a:off x="6198887" y="753691"/>
            <a:ext cx="5522976" cy="269098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CF6FC-4A34-BF72-7610-B9274A020E8E}"/>
              </a:ext>
            </a:extLst>
          </p:cNvPr>
          <p:cNvSpPr txBox="1"/>
          <p:nvPr/>
        </p:nvSpPr>
        <p:spPr>
          <a:xfrm>
            <a:off x="5349240" y="4329321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processed for further operations.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checked for missing values, duplicates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values.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missing values are cleaned.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data is set for 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43193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694B-6191-B315-C5F1-5E3C91AE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LAYOUT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183A52-0CB9-5821-4656-3BCAB457E4DD}"/>
              </a:ext>
            </a:extLst>
          </p:cNvPr>
          <p:cNvCxnSpPr/>
          <p:nvPr/>
        </p:nvCxnSpPr>
        <p:spPr>
          <a:xfrm>
            <a:off x="9531928" y="2382982"/>
            <a:ext cx="5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3FC1B-C3CF-A633-49CB-D9FB8F88B925}"/>
              </a:ext>
            </a:extLst>
          </p:cNvPr>
          <p:cNvCxnSpPr/>
          <p:nvPr/>
        </p:nvCxnSpPr>
        <p:spPr>
          <a:xfrm>
            <a:off x="9531928" y="2743200"/>
            <a:ext cx="5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BE5F9F-9AD7-AC22-47BF-DF49747F9281}"/>
              </a:ext>
            </a:extLst>
          </p:cNvPr>
          <p:cNvCxnSpPr/>
          <p:nvPr/>
        </p:nvCxnSpPr>
        <p:spPr>
          <a:xfrm>
            <a:off x="9531928" y="3456709"/>
            <a:ext cx="5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FC68A53-7E4C-66FA-852B-516E059688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16537" y="3432463"/>
            <a:ext cx="221673" cy="4689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4443EF-B42E-0FC9-67F2-AE410A921B63}"/>
              </a:ext>
            </a:extLst>
          </p:cNvPr>
          <p:cNvSpPr txBox="1"/>
          <p:nvPr/>
        </p:nvSpPr>
        <p:spPr>
          <a:xfrm>
            <a:off x="10266218" y="2198316"/>
            <a:ext cx="1510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1.Heading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8C64F-138D-998B-FF7C-4B9002F98197}"/>
              </a:ext>
            </a:extLst>
          </p:cNvPr>
          <p:cNvSpPr txBox="1"/>
          <p:nvPr/>
        </p:nvSpPr>
        <p:spPr>
          <a:xfrm>
            <a:off x="10266218" y="2567648"/>
            <a:ext cx="1925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Multiple tabs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EFF46-3563-5CC5-280A-EF218CFB9C59}"/>
              </a:ext>
            </a:extLst>
          </p:cNvPr>
          <p:cNvSpPr txBox="1"/>
          <p:nvPr/>
        </p:nvSpPr>
        <p:spPr>
          <a:xfrm>
            <a:off x="10266218" y="3147920"/>
            <a:ext cx="1925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Multiple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13B708-4DA3-F491-3AD6-819EF379A3FD}"/>
              </a:ext>
            </a:extLst>
          </p:cNvPr>
          <p:cNvSpPr txBox="1"/>
          <p:nvPr/>
        </p:nvSpPr>
        <p:spPr>
          <a:xfrm>
            <a:off x="10266218" y="5666507"/>
            <a:ext cx="1925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Download</a:t>
            </a:r>
          </a:p>
        </p:txBody>
      </p:sp>
      <p:pic>
        <p:nvPicPr>
          <p:cNvPr id="25" name="Content Placeholder 2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2C4C005-18BD-CB5E-DB58-1A03C77EF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090957"/>
            <a:ext cx="8416360" cy="3694112"/>
          </a:xfrm>
        </p:spPr>
      </p:pic>
    </p:spTree>
    <p:extLst>
      <p:ext uri="{BB962C8B-B14F-4D97-AF65-F5344CB8AC3E}">
        <p14:creationId xmlns:p14="http://schemas.microsoft.com/office/powerpoint/2010/main" val="2179063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84FB9-F59B-7925-3926-06FC7BD2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A6957-C33C-C559-535F-4ED3FFB87377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plots are typically used to detect the outliers in the data.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outliers can indicate issues such as measurement errors, data entry errors, or unusual data points that need to be investigated further.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C90AA8-B206-88AA-4562-269A66153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456549"/>
            <a:ext cx="6656832" cy="38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08AE-BB5C-5134-5A28-3F01BCEF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IQR OUTPUTS</a:t>
            </a:r>
          </a:p>
        </p:txBody>
      </p:sp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E990685-5932-A5DE-3683-981EAAE3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23" y="2256415"/>
            <a:ext cx="5468677" cy="3694112"/>
          </a:xfrm>
        </p:spPr>
      </p:pic>
      <p:pic>
        <p:nvPicPr>
          <p:cNvPr id="7" name="Picture 6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5BBB614-80CD-FA43-7FC5-72ED1FF1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256415"/>
            <a:ext cx="5468677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FA817-5A5E-C751-3ABA-EF186E4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AFTER OUTLIER REMOVAL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3210BC-3C32-20C5-4155-C812279E5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44" y="5890168"/>
            <a:ext cx="9891767" cy="282032"/>
          </a:xfr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43C9D4-EF2F-DE77-0F83-8F9E9FFE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71" y="2295252"/>
            <a:ext cx="6496514" cy="34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5625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C2441"/>
      </a:dk2>
      <a:lt2>
        <a:srgbClr val="E2E8E5"/>
      </a:lt2>
      <a:accent1>
        <a:srgbClr val="C34D8F"/>
      </a:accent1>
      <a:accent2>
        <a:srgbClr val="B13B4C"/>
      </a:accent2>
      <a:accent3>
        <a:srgbClr val="C36D4D"/>
      </a:accent3>
      <a:accent4>
        <a:srgbClr val="B18D3B"/>
      </a:accent4>
      <a:accent5>
        <a:srgbClr val="9FAA43"/>
      </a:accent5>
      <a:accent6>
        <a:srgbClr val="73B13B"/>
      </a:accent6>
      <a:hlink>
        <a:srgbClr val="31935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374</Words>
  <Application>Microsoft Macintosh PowerPoint</Application>
  <PresentationFormat>Widescreen</PresentationFormat>
  <Paragraphs>62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Neue Haas Grotesk Text Pro</vt:lpstr>
      <vt:lpstr>Times New Roman</vt:lpstr>
      <vt:lpstr>AccentBoxVTI</vt:lpstr>
      <vt:lpstr>AIRLINE PASSENGER SATISFACTION </vt:lpstr>
      <vt:lpstr>TABLE OF CONTENTS</vt:lpstr>
      <vt:lpstr>INTRODUCTION</vt:lpstr>
      <vt:lpstr>DATASET DESCRIPTION</vt:lpstr>
      <vt:lpstr>DATA PREPROCESSING</vt:lpstr>
      <vt:lpstr>APPLICATION LAYOUT</vt:lpstr>
      <vt:lpstr>OUTLIER DETECTION</vt:lpstr>
      <vt:lpstr>IQR OUTPUTS</vt:lpstr>
      <vt:lpstr>AFTER OUTLIER REMOVAL</vt:lpstr>
      <vt:lpstr>PRINCIPAL COMPONENT ANALYSIS</vt:lpstr>
      <vt:lpstr>PCA</vt:lpstr>
      <vt:lpstr>NORMALITY TESTS</vt:lpstr>
      <vt:lpstr>HEATMAP &amp; SCATTER </vt:lpstr>
      <vt:lpstr>STATISTICS</vt:lpstr>
      <vt:lpstr>DATA VIZUALIZATION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PASSENGER SATISFACTION </dc:title>
  <dc:creator>Ravichandran, Pon Swarnalaya</dc:creator>
  <cp:lastModifiedBy>Ravichandran, Pon Swarnalaya</cp:lastModifiedBy>
  <cp:revision>1</cp:revision>
  <dcterms:created xsi:type="dcterms:W3CDTF">2023-05-08T17:36:54Z</dcterms:created>
  <dcterms:modified xsi:type="dcterms:W3CDTF">2023-05-08T23:51:16Z</dcterms:modified>
</cp:coreProperties>
</file>